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Gill Sans MT" panose="020B0502020104020203" pitchFamily="34" charset="0"/>
      <p:regular r:id="rId36"/>
      <p:bold r:id="rId37"/>
      <p:italic r:id="rId38"/>
      <p:boldItalic r:id="rId39"/>
    </p:embeddedFont>
    <p:embeddedFont>
      <p:font typeface="Great Vibes" panose="020B0604020202020204" charset="0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7a9233b37_0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7a9233b37_0_1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7a3f6816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7a3f68167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Edge Mac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7a3f68167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7a3f68167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MMT Mac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7a9233b37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7a9233b37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Safari Mac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7a9233b37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7a9233b37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7a3f6816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7a3f6816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chrome Ubuntu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7a3f6816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7a3f68167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chrome beta Ubuntu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7a3f6816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7a3f6816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firefox Ubuntu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7a9233b3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7a9233b3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edge Ubuntu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7a9233b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7a9233b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Opera Ubuntu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7a3f68167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7a3f68167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7a9233b3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7a9233b3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a9233b3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7a9233b3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 Chrome 49 MMT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7a9233b3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7a9233b3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IE8 XP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7a9233b3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7a9233b3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 Firefox 52 MMT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7a9233b3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7a9233b3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Safari XP 5.1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7a9233b37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7a9233b37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7a9233b3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7a9233b3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7 MMT Safari 5.1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7a9233b3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7a9233b3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109 Windows 7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7a9233b3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7a9233b3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 115 Windows 7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7a9233b3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7a9233b3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 11 Windows 7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7a3f6816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7a3f6816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7a9233b3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7a9233b3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109 Windows 7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7a9233b3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7a9233b3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 Windows 7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7a9233b37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7a9233b37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7a3f6816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7a3f6816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Windows Chrome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7a3f6816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7a3f6816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windows Edge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7a3f6816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7a3f6816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MMT Windows Firefox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7a3f6816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7a3f6816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Chrome Beta 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7a3f681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7a3f68167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MMT Opera 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216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1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248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48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4436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014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604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950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188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3845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9446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0838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01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67200" y="894080"/>
            <a:ext cx="8222100" cy="1786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Arial Black" panose="020B0A04020102020204" pitchFamily="34" charset="0"/>
              </a:rPr>
              <a:t>Compatibility Testing</a:t>
            </a:r>
            <a:endParaRPr sz="5400" dirty="0">
              <a:latin typeface="Arial Black" panose="020B0A04020102020204" pitchFamily="34" charset="0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752874"/>
            <a:ext cx="3532900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829849" y="3601912"/>
            <a:ext cx="3402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reat Vibes"/>
                <a:ea typeface="Great Vibes"/>
                <a:cs typeface="Great Vibes"/>
                <a:sym typeface="Great Vibes"/>
              </a:rPr>
              <a:t>Saurabh Kumar Singh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875" y="572250"/>
            <a:ext cx="2636825" cy="3308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380"/>
            <a:ext cx="9143998" cy="449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7174"/>
            <a:ext cx="9144000" cy="448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907" y="698582"/>
            <a:ext cx="3378500" cy="3378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32055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Market Share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Indian Market</a:t>
            </a:r>
            <a:endParaRPr sz="1800" dirty="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450" y="225486"/>
            <a:ext cx="5394799" cy="46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50" y="855213"/>
            <a:ext cx="5600875" cy="336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375" y="738713"/>
            <a:ext cx="3314700" cy="3305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30783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Market Share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Worldwide</a:t>
            </a:r>
            <a:endParaRPr i="1"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50" y="113924"/>
            <a:ext cx="5521900" cy="49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4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D76-8728-435A-03AC-5570254C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58" y="1672645"/>
            <a:ext cx="7202456" cy="786926"/>
          </a:xfrm>
        </p:spPr>
        <p:txBody>
          <a:bodyPr/>
          <a:lstStyle/>
          <a:p>
            <a:r>
              <a:rPr lang="en-US" dirty="0"/>
              <a:t>Thanks !!!</a:t>
            </a:r>
          </a:p>
        </p:txBody>
      </p:sp>
      <p:pic>
        <p:nvPicPr>
          <p:cNvPr id="2050" name="Picture 2" descr="What is a good question? | Dragonfly Training">
            <a:extLst>
              <a:ext uri="{FF2B5EF4-FFF2-40B4-BE49-F238E27FC236}">
                <a16:creationId xmlns:a16="http://schemas.microsoft.com/office/drawing/2014/main" id="{70C9F4F7-01E0-78B9-BF56-69C8FAB92B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78" y="1511397"/>
            <a:ext cx="2587229" cy="2587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7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75" y="1008450"/>
            <a:ext cx="8839204" cy="3573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88309"/>
            <a:ext cx="9143998" cy="495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159"/>
            <a:ext cx="9143998" cy="495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271"/>
            <a:ext cx="9144001" cy="452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662"/>
            <a:ext cx="9144001" cy="45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306"/>
            <a:ext cx="9143998" cy="501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</TotalTime>
  <Words>96</Words>
  <Application>Microsoft Office PowerPoint</Application>
  <PresentationFormat>On-screen Show (16:9)</PresentationFormat>
  <Paragraphs>30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Great Vibes</vt:lpstr>
      <vt:lpstr>Arial</vt:lpstr>
      <vt:lpstr>Gill Sans MT</vt:lpstr>
      <vt:lpstr>Arial Black</vt:lpstr>
      <vt:lpstr>Gallery</vt:lpstr>
      <vt:lpstr>Compatibility Testing</vt:lpstr>
      <vt:lpstr>Browser Market Share</vt:lpstr>
      <vt:lpstr>Browser Market Share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Compatibility Testing</dc:title>
  <cp:lastModifiedBy>Saurabh Singh</cp:lastModifiedBy>
  <cp:revision>2</cp:revision>
  <dcterms:modified xsi:type="dcterms:W3CDTF">2024-06-24T08:18:05Z</dcterms:modified>
</cp:coreProperties>
</file>